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ойындар\47251915958c946b36f91918d6035e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Lenovo\Downloads\WhatsApp Image 2024-12-18 at 12.21.0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285860"/>
            <a:ext cx="2571768" cy="20002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285728"/>
            <a:ext cx="864399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№9 “Шапағат” бөбекжай-бақшасы МКҚК мекемесінде  ата – аналар үшін  тегін кеңес беру консультациялық  пункті қызмет көрсетеді</a:t>
            </a: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642918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Ата - аналарға кеңес беру пункті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ойындар\9f48393d-36b3-43b4-971c-7b353ca49f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71736" y="3857628"/>
            <a:ext cx="4929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БІЗ  СІЗДЕРДІ  КЕҢЕС БЕРУ  ПУНКТІНДЕ КҮТЕМІЗ</a:t>
            </a:r>
          </a:p>
          <a:p>
            <a:pPr algn="ctr"/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Жайсаң  ауылы,    Болашақ көшесі-31 үй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38</Words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9</cp:revision>
  <dcterms:created xsi:type="dcterms:W3CDTF">2024-12-18T11:54:50Z</dcterms:created>
  <dcterms:modified xsi:type="dcterms:W3CDTF">2024-12-20T09:07:33Z</dcterms:modified>
</cp:coreProperties>
</file>