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enovo\Desktop\ойындар\47251915958c946b36f91918d6035e5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027" name="Picture 3" descr="C:\Users\Lenovo\Downloads\WhatsApp Image 2024-12-18 at 12.21.0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8992" y="1285860"/>
            <a:ext cx="2571768" cy="200026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14282" y="285728"/>
            <a:ext cx="8643998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kk-KZ" sz="24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4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4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4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4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4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4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3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№9 “Шапағат” бөбекжай-бақшасы МКҚК мекемесінде  ата – аналар үшін  тегін кеңес беру консультациялық  пункті қызмет көрсетеді</a:t>
            </a:r>
          </a:p>
          <a:p>
            <a:pPr algn="ctr"/>
            <a:endParaRPr lang="kk-KZ" sz="24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4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4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2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00166" y="642918"/>
            <a:ext cx="71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Ата - аналарға кеңес беру пункті</a:t>
            </a:r>
            <a:endPara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Lenovo\Desktop\ойындар\9f48393d-36b3-43b4-971c-7b353ca49f3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571736" y="3857628"/>
            <a:ext cx="492922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БІЗ  СІЗДЕРДІ  КЕҢЕС БЕРУ  ПУНКТІНДЕ КҮТЕМІЗ</a:t>
            </a:r>
          </a:p>
          <a:p>
            <a:pPr algn="ctr"/>
            <a:r>
              <a:rPr lang="kk-KZ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Жайсаң  ауылы,    Болашақ көшесі-31 үй</a:t>
            </a:r>
            <a:endParaRPr lang="ru-RU" sz="32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38</Words>
  <PresentationFormat>Экран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Lenovo</dc:creator>
  <cp:lastModifiedBy>Lenovo</cp:lastModifiedBy>
  <cp:revision>9</cp:revision>
  <dcterms:created xsi:type="dcterms:W3CDTF">2024-12-18T11:54:50Z</dcterms:created>
  <dcterms:modified xsi:type="dcterms:W3CDTF">2024-12-20T09:07:33Z</dcterms:modified>
</cp:coreProperties>
</file>